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1080" y="-38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79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5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48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00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08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84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86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78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64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5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2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8FCE8-E50A-4F5D-898C-4EDFF1AEBED9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572D6-08B1-4531-BB56-C296015185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440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2466647-4D9B-3356-D0AD-65C5EF9DB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0828691-BD28-6A3D-625C-7E3B6DD0E4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1" t="5067" r="5744" b="6757"/>
          <a:stretch/>
        </p:blipFill>
        <p:spPr bwMode="auto">
          <a:xfrm>
            <a:off x="5234178" y="7045083"/>
            <a:ext cx="1181100" cy="1181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4D8388-5C9E-7EB0-7F88-A95BF37ADD1C}"/>
              </a:ext>
            </a:extLst>
          </p:cNvPr>
          <p:cNvSpPr txBox="1"/>
          <p:nvPr/>
        </p:nvSpPr>
        <p:spPr>
          <a:xfrm>
            <a:off x="2407921" y="7641729"/>
            <a:ext cx="2413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dirty="0">
                <a:effectLst/>
                <a:latin typeface="+mn-ea"/>
                <a:cs typeface="Times New Roman" panose="02020603050405020304" pitchFamily="18" charset="0"/>
              </a:rPr>
              <a:t>https://forms.gle/VuLciZbVk9tyzPHR</a:t>
            </a:r>
            <a:endParaRPr lang="ja-JP" altLang="en-US" sz="1000" dirty="0">
              <a:latin typeface="+mn-ea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C908117-315E-7F77-FD89-CFBE8B8D31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754" y="6400800"/>
            <a:ext cx="490635" cy="47263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86311DC-C5B0-32A7-7E55-7B44436FAA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714" y="5919680"/>
            <a:ext cx="529926" cy="472630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E6B012F-0B77-23BD-5E5B-95DF33ED5A88}"/>
              </a:ext>
            </a:extLst>
          </p:cNvPr>
          <p:cNvSpPr/>
          <p:nvPr/>
        </p:nvSpPr>
        <p:spPr>
          <a:xfrm>
            <a:off x="3880740" y="7916424"/>
            <a:ext cx="99948" cy="12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3A1DAB2-0B03-F02F-B3A0-07E4EBDDECCA}"/>
              </a:ext>
            </a:extLst>
          </p:cNvPr>
          <p:cNvSpPr txBox="1"/>
          <p:nvPr/>
        </p:nvSpPr>
        <p:spPr>
          <a:xfrm>
            <a:off x="3789300" y="7879848"/>
            <a:ext cx="2377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/>
              <a:t>水</a:t>
            </a:r>
          </a:p>
        </p:txBody>
      </p:sp>
    </p:spTree>
    <p:extLst>
      <p:ext uri="{BB962C8B-B14F-4D97-AF65-F5344CB8AC3E}">
        <p14:creationId xmlns:p14="http://schemas.microsoft.com/office/powerpoint/2010/main" val="3925054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</TotalTime>
  <Words>8</Words>
  <Application>Microsoft Office PowerPoint</Application>
  <PresentationFormat>A4 210 x 297 mm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リハ部</dc:creator>
  <cp:lastModifiedBy>リハ部</cp:lastModifiedBy>
  <cp:revision>11</cp:revision>
  <cp:lastPrinted>2026-07-24T10:41:36Z</cp:lastPrinted>
  <dcterms:created xsi:type="dcterms:W3CDTF">2026-07-16T06:03:40Z</dcterms:created>
  <dcterms:modified xsi:type="dcterms:W3CDTF">2026-07-24T10:42:29Z</dcterms:modified>
</cp:coreProperties>
</file>